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78" y="4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8ABAA-E2ED-414C-A926-F4F40E3BA39F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C2EC7-E5ED-4D66-BE6C-467A293B6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979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6" y="1588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744822" y="4235501"/>
            <a:ext cx="2552700" cy="97462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90"/>
              </a:lnSpc>
            </a:pPr>
            <a:r>
              <a:rPr sz="1300" spc="-20" dirty="0">
                <a:latin typeface="Arial Narrow"/>
                <a:cs typeface="Arial Narrow"/>
              </a:rPr>
              <a:t>Р</a:t>
            </a:r>
            <a:r>
              <a:rPr sz="1300" spc="-5" dirty="0">
                <a:latin typeface="Arial Narrow"/>
                <a:cs typeface="Arial Narrow"/>
              </a:rPr>
              <a:t>а</a:t>
            </a:r>
            <a:r>
              <a:rPr sz="1300" spc="5" dirty="0">
                <a:latin typeface="Arial Narrow"/>
                <a:cs typeface="Arial Narrow"/>
              </a:rPr>
              <a:t>зм</a:t>
            </a:r>
            <a:r>
              <a:rPr sz="1300" dirty="0">
                <a:latin typeface="Arial Narrow"/>
                <a:cs typeface="Arial Narrow"/>
              </a:rPr>
              <a:t>ер </a:t>
            </a:r>
            <a:r>
              <a:rPr sz="1300" spc="10" dirty="0">
                <a:latin typeface="Arial Narrow"/>
                <a:cs typeface="Arial Narrow"/>
              </a:rPr>
              <a:t>п</a:t>
            </a:r>
            <a:r>
              <a:rPr sz="1300" spc="5" dirty="0">
                <a:latin typeface="Arial Narrow"/>
                <a:cs typeface="Arial Narrow"/>
              </a:rPr>
              <a:t>о</a:t>
            </a:r>
            <a:r>
              <a:rPr sz="1300" spc="25" dirty="0">
                <a:latin typeface="Arial Narrow"/>
                <a:cs typeface="Arial Narrow"/>
              </a:rPr>
              <a:t>с</a:t>
            </a:r>
            <a:r>
              <a:rPr sz="1300" dirty="0">
                <a:latin typeface="Arial Narrow"/>
                <a:cs typeface="Arial Narrow"/>
              </a:rPr>
              <a:t>об</a:t>
            </a:r>
            <a:r>
              <a:rPr sz="1300" spc="5" dirty="0">
                <a:latin typeface="Arial Narrow"/>
                <a:cs typeface="Arial Narrow"/>
              </a:rPr>
              <a:t>и</a:t>
            </a:r>
            <a:r>
              <a:rPr sz="1300" dirty="0">
                <a:latin typeface="Arial Narrow"/>
                <a:cs typeface="Arial Narrow"/>
              </a:rPr>
              <a:t>я</a:t>
            </a:r>
          </a:p>
          <a:p>
            <a:pPr algn="ctr">
              <a:lnSpc>
                <a:spcPts val="1365"/>
              </a:lnSpc>
            </a:pPr>
            <a:r>
              <a:rPr sz="1300" dirty="0">
                <a:latin typeface="Arial Narrow"/>
                <a:cs typeface="Arial Narrow"/>
              </a:rPr>
              <a:t>в </a:t>
            </a:r>
            <a:r>
              <a:rPr lang="ru-RU" sz="1300" dirty="0" smtClean="0">
                <a:latin typeface="Arial Narrow"/>
                <a:cs typeface="Arial Narrow"/>
              </a:rPr>
              <a:t>Волгоградской области</a:t>
            </a:r>
            <a:r>
              <a:rPr sz="1300" dirty="0" smtClean="0">
                <a:latin typeface="Arial Narrow"/>
                <a:cs typeface="Arial Narrow"/>
              </a:rPr>
              <a:t> </a:t>
            </a:r>
            <a:r>
              <a:rPr sz="1300" spc="25" dirty="0">
                <a:latin typeface="Arial Narrow"/>
                <a:cs typeface="Arial Narrow"/>
              </a:rPr>
              <a:t>с</a:t>
            </a:r>
            <a:r>
              <a:rPr sz="1300" spc="5" dirty="0">
                <a:latin typeface="Arial Narrow"/>
                <a:cs typeface="Arial Narrow"/>
              </a:rPr>
              <a:t>о</a:t>
            </a:r>
            <a:r>
              <a:rPr sz="1300" spc="15" dirty="0">
                <a:latin typeface="Arial Narrow"/>
                <a:cs typeface="Arial Narrow"/>
              </a:rPr>
              <a:t>с</a:t>
            </a:r>
            <a:r>
              <a:rPr sz="1300" dirty="0">
                <a:latin typeface="Arial Narrow"/>
                <a:cs typeface="Arial Narrow"/>
              </a:rPr>
              <a:t>та</a:t>
            </a:r>
            <a:r>
              <a:rPr sz="1300" spc="5" dirty="0">
                <a:latin typeface="Arial Narrow"/>
                <a:cs typeface="Arial Narrow"/>
              </a:rPr>
              <a:t>в</a:t>
            </a:r>
            <a:r>
              <a:rPr sz="1300" dirty="0">
                <a:latin typeface="Arial Narrow"/>
                <a:cs typeface="Arial Narrow"/>
              </a:rPr>
              <a:t>ит</a:t>
            </a:r>
          </a:p>
          <a:p>
            <a:pPr algn="ctr">
              <a:lnSpc>
                <a:spcPts val="4575"/>
              </a:lnSpc>
            </a:pPr>
            <a:r>
              <a:rPr lang="ru-RU" sz="3600" b="1" spc="-20" dirty="0" smtClean="0">
                <a:solidFill>
                  <a:srgbClr val="0069A9"/>
                </a:solidFill>
                <a:latin typeface="Arial"/>
                <a:cs typeface="Arial"/>
              </a:rPr>
              <a:t>5446 </a:t>
            </a:r>
            <a:r>
              <a:rPr b="1" spc="-20" dirty="0" err="1" smtClean="0">
                <a:solidFill>
                  <a:srgbClr val="0069A9"/>
                </a:solidFill>
                <a:latin typeface="Arial"/>
                <a:cs typeface="Arial"/>
              </a:rPr>
              <a:t>р</a:t>
            </a:r>
            <a:r>
              <a:rPr b="1" spc="5" dirty="0" err="1" smtClean="0">
                <a:solidFill>
                  <a:srgbClr val="0069A9"/>
                </a:solidFill>
                <a:latin typeface="Arial"/>
                <a:cs typeface="Arial"/>
              </a:rPr>
              <a:t>у</a:t>
            </a:r>
            <a:r>
              <a:rPr b="1" spc="-35" dirty="0" err="1" smtClean="0">
                <a:solidFill>
                  <a:srgbClr val="0069A9"/>
                </a:solidFill>
                <a:latin typeface="Arial"/>
                <a:cs typeface="Arial"/>
              </a:rPr>
              <a:t>б</a:t>
            </a:r>
            <a:r>
              <a:rPr b="1" spc="-35" dirty="0">
                <a:solidFill>
                  <a:srgbClr val="0069A9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464050" y="8547100"/>
            <a:ext cx="2895600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</a:pP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город</a:t>
            </a:r>
            <a:r>
              <a:rPr sz="900" b="1" dirty="0" smtClean="0">
                <a:latin typeface="Arial"/>
                <a:cs typeface="Arial"/>
              </a:rPr>
              <a:t>е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lang="ru-RU" sz="900" b="1" spc="5" dirty="0" smtClean="0">
                <a:latin typeface="Arial"/>
                <a:cs typeface="Arial"/>
              </a:rPr>
              <a:t>Волгограде </a:t>
            </a:r>
            <a:r>
              <a:rPr sz="900" b="1" dirty="0" err="1" smtClean="0">
                <a:latin typeface="Arial"/>
                <a:cs typeface="Arial"/>
              </a:rPr>
              <a:t>с</a:t>
            </a:r>
            <a:r>
              <a:rPr sz="900" b="1" spc="-15" dirty="0" err="1" smtClean="0">
                <a:latin typeface="Arial"/>
                <a:cs typeface="Arial"/>
              </a:rPr>
              <a:t>о</a:t>
            </a:r>
            <a:r>
              <a:rPr sz="900" b="1" dirty="0" err="1" smtClean="0">
                <a:latin typeface="Arial"/>
                <a:cs typeface="Arial"/>
              </a:rPr>
              <a:t>с</a:t>
            </a:r>
            <a:r>
              <a:rPr sz="900" b="1" spc="-15" dirty="0" err="1" smtClean="0">
                <a:latin typeface="Arial"/>
                <a:cs typeface="Arial"/>
              </a:rPr>
              <a:t>т</a:t>
            </a:r>
            <a:r>
              <a:rPr sz="900" b="1" dirty="0" err="1" smtClean="0">
                <a:latin typeface="Arial"/>
                <a:cs typeface="Arial"/>
              </a:rPr>
              <a:t>оит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из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4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че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ек: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амы 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тей.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з</a:t>
            </a:r>
            <a:r>
              <a:rPr sz="900" b="1" dirty="0" err="1">
                <a:latin typeface="Arial"/>
                <a:cs typeface="Arial"/>
              </a:rPr>
              <a:t>арабаты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а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т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23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lang="ru-RU" sz="900" b="1" smtClean="0">
                <a:latin typeface="Arial"/>
                <a:cs typeface="Arial"/>
              </a:rPr>
              <a:t>000 </a:t>
            </a:r>
            <a:r>
              <a:rPr lang="ru-RU" sz="900" b="1" dirty="0" smtClean="0">
                <a:latin typeface="Arial"/>
                <a:cs typeface="Arial"/>
              </a:rPr>
              <a:t>руб.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 err="1" smtClean="0">
                <a:latin typeface="Arial"/>
                <a:cs typeface="Arial"/>
              </a:rPr>
              <a:t>по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уча</a:t>
            </a:r>
            <a:r>
              <a:rPr sz="900" b="1" spc="-15" dirty="0" err="1" smtClean="0">
                <a:latin typeface="Arial"/>
                <a:cs typeface="Arial"/>
              </a:rPr>
              <a:t>е</a:t>
            </a:r>
            <a:r>
              <a:rPr sz="900" b="1" dirty="0" err="1" smtClean="0">
                <a:latin typeface="Arial"/>
                <a:cs typeface="Arial"/>
              </a:rPr>
              <a:t>т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алименты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на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12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5</a:t>
            </a:r>
            <a:r>
              <a:rPr sz="900" b="1" dirty="0" smtClean="0">
                <a:latin typeface="Arial"/>
                <a:cs typeface="Arial"/>
              </a:rPr>
              <a:t>00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дин из 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 п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стипендию – </a:t>
            </a:r>
            <a:r>
              <a:rPr lang="ru-RU" sz="900" b="1" dirty="0" smtClean="0">
                <a:latin typeface="Arial"/>
                <a:cs typeface="Arial"/>
              </a:rPr>
              <a:t>3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0</a:t>
            </a:r>
            <a:r>
              <a:rPr sz="900" b="1" dirty="0" smtClean="0">
                <a:latin typeface="Arial"/>
                <a:cs typeface="Arial"/>
              </a:rPr>
              <a:t>00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969255" y="9505874"/>
            <a:ext cx="1640796" cy="58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chemeClr val="bg1"/>
                </a:solidFill>
                <a:latin typeface="Arial"/>
                <a:cs typeface="Arial"/>
              </a:rPr>
              <a:t>462</a:t>
            </a:r>
            <a:r>
              <a:rPr sz="1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b="1" spc="-70" dirty="0" smtClean="0">
                <a:solidFill>
                  <a:schemeClr val="bg1"/>
                </a:solidFill>
                <a:latin typeface="Arial"/>
                <a:cs typeface="Arial"/>
              </a:rPr>
              <a:t>000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869"/>
              </a:spcBef>
            </a:pPr>
            <a:r>
              <a:rPr sz="900" b="1" spc="-5" dirty="0" smtClean="0">
                <a:latin typeface="Arial"/>
                <a:cs typeface="Arial"/>
              </a:rPr>
              <a:t>(</a:t>
            </a:r>
            <a:r>
              <a:rPr lang="ru-RU" sz="900" b="1" spc="15" dirty="0" smtClean="0">
                <a:latin typeface="Arial"/>
                <a:cs typeface="Arial"/>
              </a:rPr>
              <a:t>23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12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5</a:t>
            </a:r>
            <a:r>
              <a:rPr sz="900" b="1" spc="15" dirty="0" smtClean="0">
                <a:latin typeface="Arial"/>
                <a:cs typeface="Arial"/>
              </a:rPr>
              <a:t>0</a:t>
            </a:r>
            <a:r>
              <a:rPr sz="900" b="1" dirty="0" smtClean="0">
                <a:latin typeface="Arial"/>
                <a:cs typeface="Arial"/>
              </a:rPr>
              <a:t>0 </a:t>
            </a:r>
            <a:r>
              <a:rPr sz="900" b="1" dirty="0">
                <a:latin typeface="Arial"/>
                <a:cs typeface="Arial"/>
              </a:rPr>
              <a:t>+ </a:t>
            </a:r>
            <a:r>
              <a:rPr lang="ru-RU" sz="900" b="1" dirty="0" smtClean="0">
                <a:latin typeface="Arial"/>
                <a:cs typeface="Arial"/>
              </a:rPr>
              <a:t>3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spc="-10" dirty="0">
                <a:latin typeface="Arial"/>
                <a:cs typeface="Arial"/>
              </a:rPr>
              <a:t>0</a:t>
            </a:r>
            <a:r>
              <a:rPr sz="900" b="1" dirty="0">
                <a:latin typeface="Arial"/>
                <a:cs typeface="Arial"/>
              </a:rPr>
              <a:t>) х </a:t>
            </a:r>
            <a:r>
              <a:rPr sz="900" b="1" spc="-30" dirty="0">
                <a:latin typeface="Arial"/>
                <a:cs typeface="Arial"/>
              </a:rPr>
              <a:t>1</a:t>
            </a:r>
            <a:r>
              <a:rPr sz="900" b="1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ох</a:t>
            </a:r>
            <a:r>
              <a:rPr sz="900" spc="15" dirty="0">
                <a:latin typeface="Arial"/>
                <a:cs typeface="Arial"/>
              </a:rPr>
              <a:t>од</a:t>
            </a:r>
            <a:r>
              <a:rPr sz="900" dirty="0">
                <a:latin typeface="Arial"/>
                <a:cs typeface="Arial"/>
              </a:rPr>
              <a:t>ы </a:t>
            </a:r>
            <a:r>
              <a:rPr sz="900" spc="30" dirty="0">
                <a:latin typeface="Arial"/>
                <a:cs typeface="Arial"/>
              </a:rPr>
              <a:t>с</a:t>
            </a:r>
            <a:r>
              <a:rPr sz="900" spc="15" dirty="0">
                <a:latin typeface="Arial"/>
                <a:cs typeface="Arial"/>
              </a:rPr>
              <a:t>ем</a:t>
            </a:r>
            <a:r>
              <a:rPr sz="900" spc="10" dirty="0">
                <a:latin typeface="Arial"/>
                <a:cs typeface="Arial"/>
              </a:rPr>
              <a:t>ь</a:t>
            </a:r>
            <a:r>
              <a:rPr sz="900" dirty="0">
                <a:latin typeface="Arial"/>
                <a:cs typeface="Arial"/>
              </a:rPr>
              <a:t>и </a:t>
            </a:r>
            <a:r>
              <a:rPr sz="900" spc="2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а </a:t>
            </a:r>
            <a:r>
              <a:rPr sz="900" spc="15" dirty="0">
                <a:latin typeface="Arial"/>
                <a:cs typeface="Arial"/>
              </a:rPr>
              <a:t>го</a:t>
            </a:r>
            <a:r>
              <a:rPr sz="900" dirty="0">
                <a:latin typeface="Arial"/>
                <a:cs typeface="Arial"/>
              </a:rPr>
              <a:t>д</a:t>
            </a:r>
          </a:p>
        </p:txBody>
      </p:sp>
      <p:sp>
        <p:nvSpPr>
          <p:cNvPr id="7" name="object 5"/>
          <p:cNvSpPr txBox="1"/>
          <p:nvPr/>
        </p:nvSpPr>
        <p:spPr>
          <a:xfrm>
            <a:off x="5604019" y="9553829"/>
            <a:ext cx="12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290611" y="9541205"/>
            <a:ext cx="2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6598666" y="9624359"/>
            <a:ext cx="5359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ru-RU" sz="1300" b="1" spc="10" dirty="0" smtClean="0">
                <a:latin typeface="Arial"/>
                <a:cs typeface="Arial"/>
              </a:rPr>
              <a:t>9</a:t>
            </a:r>
            <a:r>
              <a:rPr sz="1300" b="1" spc="-5" dirty="0" smtClean="0">
                <a:latin typeface="Arial"/>
                <a:cs typeface="Arial"/>
              </a:rPr>
              <a:t> </a:t>
            </a:r>
            <a:r>
              <a:rPr lang="ru-RU" sz="1300" b="1" spc="10" dirty="0" smtClean="0">
                <a:latin typeface="Arial"/>
                <a:cs typeface="Arial"/>
              </a:rPr>
              <a:t>625</a:t>
            </a: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ts val="1150"/>
              </a:lnSpc>
            </a:pPr>
            <a:r>
              <a:rPr sz="1000" b="1" spc="-5" dirty="0" err="1" smtClean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1000" b="1" spc="10" dirty="0" err="1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1000" b="1" spc="5" dirty="0" err="1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sz="1000" b="1" spc="15" dirty="0" err="1" smtClean="0">
                <a:solidFill>
                  <a:schemeClr val="bg1"/>
                </a:solidFill>
                <a:latin typeface="Arial"/>
                <a:cs typeface="Arial"/>
              </a:rPr>
              <a:t>л</a:t>
            </a:r>
            <a:r>
              <a:rPr lang="ru-RU" sz="1000" b="1" spc="15" dirty="0" smtClean="0">
                <a:solidFill>
                  <a:schemeClr val="bg1"/>
                </a:solidFill>
                <a:latin typeface="Arial"/>
                <a:cs typeface="Arial"/>
              </a:rPr>
              <a:t>ей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425450" y="10288457"/>
            <a:ext cx="6732050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900"/>
              </a:lnSpc>
            </a:pPr>
            <a:r>
              <a:rPr sz="900" b="1" dirty="0">
                <a:latin typeface="Arial"/>
                <a:cs typeface="Arial"/>
              </a:rPr>
              <a:t>Э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т пок</a:t>
            </a:r>
            <a:r>
              <a:rPr sz="900" b="1" spc="10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з</a:t>
            </a:r>
            <a:r>
              <a:rPr sz="900" b="1" dirty="0">
                <a:latin typeface="Arial"/>
                <a:cs typeface="Arial"/>
              </a:rPr>
              <a:t>атель ни</a:t>
            </a:r>
            <a:r>
              <a:rPr sz="900" b="1" spc="-15" dirty="0">
                <a:latin typeface="Arial"/>
                <a:cs typeface="Arial"/>
              </a:rPr>
              <a:t>ж</a:t>
            </a:r>
            <a:r>
              <a:rPr sz="900" b="1" dirty="0">
                <a:latin typeface="Arial"/>
                <a:cs typeface="Arial"/>
              </a:rPr>
              <a:t>е, ч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 текущий пр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жи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чный мини</a:t>
            </a:r>
            <a:r>
              <a:rPr sz="900" b="1" spc="-15" dirty="0">
                <a:latin typeface="Arial"/>
                <a:cs typeface="Arial"/>
              </a:rPr>
              <a:t>му</a:t>
            </a:r>
            <a:r>
              <a:rPr sz="900" b="1" dirty="0">
                <a:latin typeface="Arial"/>
                <a:cs typeface="Arial"/>
              </a:rPr>
              <a:t>м на 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dirty="0">
                <a:latin typeface="Arial"/>
                <a:cs typeface="Arial"/>
              </a:rPr>
              <a:t>ушу насе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ения в </a:t>
            </a:r>
            <a:r>
              <a:rPr lang="ru-RU" sz="900" b="1" dirty="0" smtClean="0">
                <a:latin typeface="Arial"/>
                <a:cs typeface="Arial"/>
              </a:rPr>
              <a:t>городе</a:t>
            </a:r>
            <a:r>
              <a:rPr sz="900" b="1" dirty="0" smtClean="0">
                <a:latin typeface="Arial"/>
                <a:cs typeface="Arial"/>
              </a:rPr>
              <a:t>, </a:t>
            </a:r>
            <a:r>
              <a:rPr sz="900" b="1" spc="-15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орый </a:t>
            </a:r>
            <a:r>
              <a:rPr sz="900" b="1" dirty="0" err="1">
                <a:latin typeface="Arial"/>
                <a:cs typeface="Arial"/>
              </a:rPr>
              <a:t>ра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ен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lang="ru-RU" sz="1100" b="1" dirty="0" smtClean="0">
                <a:latin typeface="Arial"/>
                <a:cs typeface="Arial"/>
              </a:rPr>
              <a:t>10</a:t>
            </a:r>
            <a:r>
              <a:rPr sz="1100" b="1" dirty="0" smtClean="0">
                <a:latin typeface="Arial"/>
                <a:cs typeface="Arial"/>
              </a:rPr>
              <a:t> </a:t>
            </a:r>
            <a:r>
              <a:rPr lang="ru-RU" sz="1100" b="1" dirty="0" smtClean="0">
                <a:latin typeface="Arial"/>
                <a:cs typeface="Arial"/>
              </a:rPr>
              <a:t>158</a:t>
            </a:r>
            <a:r>
              <a:rPr sz="1100" b="1" spc="-60" dirty="0" smtClean="0">
                <a:latin typeface="Arial"/>
                <a:cs typeface="Arial"/>
              </a:rPr>
              <a:t> 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</a:t>
            </a:r>
            <a:r>
              <a:rPr sz="900" b="1" spc="-25" dirty="0" err="1" smtClean="0">
                <a:latin typeface="Arial"/>
                <a:cs typeface="Arial"/>
              </a:rPr>
              <a:t>б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ей</a:t>
            </a:r>
            <a:r>
              <a:rPr sz="900" b="1" dirty="0">
                <a:latin typeface="Arial"/>
                <a:cs typeface="Arial"/>
              </a:rPr>
              <a:t>. Зн</a:t>
            </a:r>
            <a:r>
              <a:rPr sz="900" b="1" spc="-25" dirty="0">
                <a:latin typeface="Arial"/>
                <a:cs typeface="Arial"/>
              </a:rPr>
              <a:t>а</a:t>
            </a:r>
            <a:r>
              <a:rPr sz="900" b="1" dirty="0">
                <a:latin typeface="Arial"/>
                <a:cs typeface="Arial"/>
              </a:rPr>
              <a:t>чит 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 име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пра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о на п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собие.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104</Words>
  <Application>Microsoft Office PowerPoint</Application>
  <PresentationFormat>Произвольный</PresentationFormat>
  <Paragraphs>12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044MatyushechkinaMS</cp:lastModifiedBy>
  <cp:revision>12</cp:revision>
  <dcterms:created xsi:type="dcterms:W3CDTF">2021-06-30T17:53:49Z</dcterms:created>
  <dcterms:modified xsi:type="dcterms:W3CDTF">2021-07-01T09:14:42Z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2021-06-30T00:00:00Z</vt:filetime>
  </property>
  <property fmtid="{D5CDD505-2E9C-101B-9397-08002B2CF9AE}" pid="3" name="LastSaved">
    <vt:filetime>2021-06-30T00:00:00Z</vt:filetime>
  </property>
</Properties>
</file>